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1aa100a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9c740336b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6fd786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2eb7c54b.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9c722f9d6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9c7408ae3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9c75e3e7e5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58da3c01.png"/><Relationship Id="rId3" Type="http://schemas.openxmlformats.org/officeDocument/2006/relationships/image" Target="../media/file9c75f9993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5b90b437.png"/><Relationship Id="rId3" Type="http://schemas.openxmlformats.org/officeDocument/2006/relationships/image" Target="../media/file9c77927b5d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1e137465.png"/><Relationship Id="rId3" Type="http://schemas.openxmlformats.org/officeDocument/2006/relationships/image" Target="../media/file9c7f3ea2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59123a01.png"/><Relationship Id="rId3" Type="http://schemas.openxmlformats.org/officeDocument/2006/relationships/image" Target="../media/file9c73b9e45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13da2fae.png"/><Relationship Id="rId3" Type="http://schemas.openxmlformats.org/officeDocument/2006/relationships/image" Target="../media/file9c7597052b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5d44ceaf.png"/><Relationship Id="rId3" Type="http://schemas.openxmlformats.org/officeDocument/2006/relationships/image" Target="../media/file9c7505d72f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2728ec91.png"/><Relationship Id="rId3" Type="http://schemas.openxmlformats.org/officeDocument/2006/relationships/image" Target="../media/file9c76fc337a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9c7797c3686.png"/><Relationship Id="rId3" Type="http://schemas.openxmlformats.org/officeDocument/2006/relationships/image" Target="../media/file9c749dfd5b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47e42f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2d605d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117bcf7e.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77362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58319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21a37c0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9c77424c76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193 triages made. This is an increase of 45 triages compared to the previous day (148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27 September there were 1,676 triages to NHS Pathways for COVID-19, this is an average of 239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2020-09-28T22:08:53Z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